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71" r:id="rId5"/>
    <p:sldId id="263" r:id="rId6"/>
    <p:sldId id="272" r:id="rId7"/>
    <p:sldId id="264" r:id="rId8"/>
    <p:sldId id="265" r:id="rId9"/>
    <p:sldId id="269" r:id="rId10"/>
    <p:sldId id="266" r:id="rId11"/>
    <p:sldId id="273" r:id="rId12"/>
    <p:sldId id="267" r:id="rId13"/>
    <p:sldId id="270" r:id="rId14"/>
    <p:sldId id="258" r:id="rId15"/>
    <p:sldId id="260" r:id="rId16"/>
    <p:sldId id="259" r:id="rId17"/>
    <p:sldId id="268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6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A3064-17C9-4C49-AFAA-27D2944EE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016090-00A0-45E6-9E27-10E34210C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31020D-2B39-4469-A37E-AC69D0884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1C6-76FB-4D50-8371-AE6534DF9F95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E471CC-F1F6-4EAB-8C12-61EB55858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86EEEF-3863-427E-8A98-E2C55BDE8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1ADF-3ED1-4B6A-B765-674561B00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19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AC9609-7356-414B-9B4F-8D60A6B47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A390518-4111-4DE0-B526-8EB85F783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B97E2A-6524-4155-929A-C85BD00F8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1C6-76FB-4D50-8371-AE6534DF9F95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F5A2D3-7F38-45B0-AC94-B599CB797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0F8F5-3FD7-4A0C-9036-77015893E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1ADF-3ED1-4B6A-B765-674561B00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231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28670F-721D-46D6-B608-739457C064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1907F-4BAC-478E-AFF8-09908FA89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9194F0-24E8-48A3-AC64-70338292C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1C6-76FB-4D50-8371-AE6534DF9F95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C4CB4E-0F2D-4F54-89CC-F95BD97FD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FEB5DC-638B-4CC1-980E-EF25632C1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1ADF-3ED1-4B6A-B765-674561B00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106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285388-DCD1-4DBD-AA0F-ACE9D1BA3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55EDDD-5F89-4F61-BB14-168EF7D8F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960B0-DF38-48CE-8F5F-03C1B844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1C6-76FB-4D50-8371-AE6534DF9F95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B551AF-FD7B-489D-957B-9280EC3DC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4AC70-CE90-473F-BF1D-1952EBBC9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1ADF-3ED1-4B6A-B765-674561B00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2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97876-E8FF-441F-AA76-EFEE973CA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03E292-9B6A-4141-9E02-42E3CF716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10B3E-2308-4D1C-9DD5-04E4983F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1C6-76FB-4D50-8371-AE6534DF9F95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A68D71-7868-4157-A955-6CFF231E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DB213F-5A49-411E-B45F-D6032D172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1ADF-3ED1-4B6A-B765-674561B00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0906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3B119C-AB32-4D3F-AD03-71D1FFCD9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7995AA-C13A-41FF-9AA4-C03395DC6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FA7244-B0EA-433D-967A-8C24258B7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BA3B38-D9B2-4E61-BA95-34EFB7279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1C6-76FB-4D50-8371-AE6534DF9F95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F07312-361A-4D22-AD4F-B8D9075AD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1F55297-6D68-4D87-8686-379D650C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1ADF-3ED1-4B6A-B765-674561B00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39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5632A-9797-4753-B2AF-C5DDF7775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F0E570-EA4D-46EE-AA3A-5FF01D06E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B095EA-81B8-4E87-A856-66EE61583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68C3BED-5B50-49AD-981F-5E74A7DD2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555F6F4-7AC1-4F8A-BDD8-6B776B030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A3C634A-1B14-4352-AAD4-FBDDDC736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1C6-76FB-4D50-8371-AE6534DF9F95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A3F9383-31E1-45EF-BF59-A72EFB9AB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B3004F-7CDF-4794-B0B5-31584F2C6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1ADF-3ED1-4B6A-B765-674561B00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90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304DDE-F51D-4247-94DC-5FC738254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6453BB9-C998-4408-B710-C4F22B6AD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1C6-76FB-4D50-8371-AE6534DF9F95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5F495B-0570-42A1-97FB-39139784C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6E14336-BF13-49EB-9A32-5A28F13D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1ADF-3ED1-4B6A-B765-674561B00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970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173B8A-209B-42D5-8BFB-79D2BB174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1C6-76FB-4D50-8371-AE6534DF9F95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E42A40-AD74-464D-B815-80D16E3AF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1A213D-4A04-4C2D-A109-C107A39C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1ADF-3ED1-4B6A-B765-674561B00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672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1FDEB3-C0FF-4B4A-8CFA-6524198D9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F317C9-3514-451E-A0F8-F386C4BA0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BD397F-E2BE-498A-A07C-54AA9D0A1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1EAE0B-2DBF-49D1-9B83-BB24A12A0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1C6-76FB-4D50-8371-AE6534DF9F95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7174A62-029C-4030-BEA8-8E437B31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DC7EAC-8D73-4D76-9EF2-F81B41F18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1ADF-3ED1-4B6A-B765-674561B00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52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EADB3-435F-448F-AA41-CC6457EF8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59CB6F5-5C5B-4EBE-9B9C-1C18B32CB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111091-92C7-452F-AC05-C32FB8693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80DBC0-326A-4B54-8A22-7B6011EE3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B61C6-76FB-4D50-8371-AE6534DF9F95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135CF7-FC04-460C-9C42-3908802C9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E04A09-C762-44FF-AB8C-DFD35D3FF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F1ADF-3ED1-4B6A-B765-674561B00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837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5C69E-E962-4D48-8613-48BD6A7E9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41B2F2-02C4-4A17-81B6-FE836800D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4F2BB8-4502-4B36-8936-B87CE17A6E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B61C6-76FB-4D50-8371-AE6534DF9F95}" type="datetimeFigureOut">
              <a:rPr lang="ru-RU" smtClean="0"/>
              <a:t>25.05.2026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371D78-48EE-428C-AA16-8AA89417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312E42-8B0E-415B-8303-EB194E9A6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F1ADF-3ED1-4B6A-B765-674561B005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871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pushkinlib.spb.ru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290B3F-197D-4492-A576-D725CFB9CB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l="34890" t="20921" r="32603" b="24120"/>
          <a:stretch/>
        </p:blipFill>
        <p:spPr>
          <a:xfrm>
            <a:off x="0" y="0"/>
            <a:ext cx="7211122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662C2-96D7-4BA9-A7F4-618B8477C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251" y="423553"/>
            <a:ext cx="11176986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1"/>
                </a:solidFill>
                <a:latin typeface="Constantia" panose="02030602050306030303" pitchFamily="18" charset="0"/>
              </a:rPr>
              <a:t>Посещение детской библиотеки им. А. С. Пушкина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C709CA-51BB-45C9-9E52-6AF26BADC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1122" y="4651264"/>
            <a:ext cx="4915775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Презентацию и отзывы на посещение библиотеки</a:t>
            </a:r>
            <a:r>
              <a:rPr lang="ru-RU" sz="2400" dirty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 подготовили</a:t>
            </a:r>
            <a:r>
              <a:rPr lang="ru-RU" dirty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студенты              СПб ГБПОУ «</a:t>
            </a:r>
            <a:r>
              <a:rPr lang="ru-RU" sz="2400" dirty="0" err="1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АУГСГиП</a:t>
            </a:r>
            <a:r>
              <a:rPr lang="ru-RU" sz="2400" dirty="0">
                <a:solidFill>
                  <a:schemeClr val="bg1"/>
                </a:solidFill>
                <a:latin typeface="Constantia" panose="02030602050306030303" pitchFamily="18" charset="0"/>
                <a:ea typeface="+mj-ea"/>
                <a:cs typeface="+mj-cs"/>
              </a:rPr>
              <a:t>» группы 9А-251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C2BF9-A556-4A31-8A41-6BDE2D7C5592}"/>
              </a:ext>
            </a:extLst>
          </p:cNvPr>
          <p:cNvSpPr txBox="1"/>
          <p:nvPr/>
        </p:nvSpPr>
        <p:spPr>
          <a:xfrm>
            <a:off x="1896538" y="2675452"/>
            <a:ext cx="81174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(Сказка на улице Марата, 72: Библиотека в доме Бажанова)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627396" y="6169232"/>
            <a:ext cx="1145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onstantia" panose="02030602050306030303" pitchFamily="18" charset="0"/>
              </a:rPr>
              <a:t>2026 год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081864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13A71-730B-47AD-A2BE-49FB78669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6387254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и великие имена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D2621D-1C98-4537-9653-19C5BE0DC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0562"/>
            <a:ext cx="5309839" cy="435133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Легенда о фонаре-аквариуме.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Рерих: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«Богатырский фриз» для столовой (ныне в Русском музее).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Дитрих: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Фризы на тему «Сельская жизнь»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A72F1B-1D72-4F9A-A107-5009B9859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22" t="31012" r="48944" b="27507"/>
          <a:stretch/>
        </p:blipFill>
        <p:spPr>
          <a:xfrm>
            <a:off x="7225454" y="365125"/>
            <a:ext cx="4552044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890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B627A-5AAF-4BD0-A973-560BC067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1F8A987-8FD4-4A5A-A84A-C418AB440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01" t="31049" r="49387" b="27701"/>
          <a:stretch/>
        </p:blipFill>
        <p:spPr>
          <a:xfrm>
            <a:off x="4430661" y="789124"/>
            <a:ext cx="3614448" cy="4988693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60D804-042F-406D-925B-52DCD0EA1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22" t="30815" r="49000" b="27802"/>
          <a:stretch/>
        </p:blipFill>
        <p:spPr>
          <a:xfrm>
            <a:off x="628225" y="789125"/>
            <a:ext cx="3702827" cy="49886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41A234-01D6-4CCC-993C-A04F36ED2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11" t="30815" r="48833" b="27802"/>
          <a:stretch/>
        </p:blipFill>
        <p:spPr>
          <a:xfrm>
            <a:off x="8155474" y="789125"/>
            <a:ext cx="3474721" cy="50377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10813" y="5963140"/>
            <a:ext cx="4144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nstantia" panose="02030602050306030303" pitchFamily="18" charset="0"/>
              </a:rPr>
              <a:t>Приобщение к прекрасному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3734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52CCF-AB22-46EF-89C7-3117A033D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Место, где живёт культура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2FB343-2B57-41AD-A53E-6AC1EB0DA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5195" y="1825624"/>
            <a:ext cx="4594304" cy="4351338"/>
          </a:xfrm>
        </p:spPr>
        <p:txBody>
          <a:bodyPr/>
          <a:lstStyle/>
          <a:p>
            <a:pPr marL="0" indent="0" algn="l">
              <a:buNone/>
            </a:pP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ул. Марата, 72. Сайт: </a:t>
            </a:r>
            <a:r>
              <a:rPr lang="ru-RU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www.pushkinlib.spb.ru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buNone/>
            </a:pP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</a:t>
            </a: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концертов, спектаклей, литературных вечеров и конференций.</a:t>
            </a:r>
          </a:p>
          <a:p>
            <a:pPr marL="0" indent="0" algn="l">
              <a:buNone/>
            </a:pPr>
            <a:r>
              <a:rPr lang="ru-RU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Бесплатные экскурсии раз в месяц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E60791-0212-4F2D-856C-2935A3130A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61" t="20444" r="3946" b="7456"/>
          <a:stretch/>
        </p:blipFill>
        <p:spPr>
          <a:xfrm>
            <a:off x="617034" y="1529027"/>
            <a:ext cx="5912459" cy="494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5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416DDF-7AF3-4A19-9982-B454BE8155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42" t="13550" r="39196" b="5324"/>
          <a:stretch/>
        </p:blipFill>
        <p:spPr>
          <a:xfrm>
            <a:off x="841609" y="436147"/>
            <a:ext cx="5727865" cy="622896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F6C7EFD-1D11-4735-A1CA-8D667042C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5603" y="2713392"/>
            <a:ext cx="4322685" cy="16189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Внимательно 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слушаем!!!</a:t>
            </a:r>
          </a:p>
        </p:txBody>
      </p:sp>
    </p:spTree>
    <p:extLst>
      <p:ext uri="{BB962C8B-B14F-4D97-AF65-F5344CB8AC3E}">
        <p14:creationId xmlns:p14="http://schemas.microsoft.com/office/powerpoint/2010/main" val="682294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38E44A-6475-4355-93FB-7DD47C2F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cap="all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Наши отзывы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93CAE0-FBA7-4E75-BC0B-CCB35BE63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4264"/>
            <a:ext cx="10632688" cy="4697568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апреля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преподаватель по русскому и литературе организовала нам замечательную экскурсию в библиотеку имени Александра Сергеевича Пушкина. Короткую информацию нам предоставила библиотекарь Юлия Геннадиевна Пшеницына. Экскурсия была очень интересной. Нам рассказали историю здания библиотеки, мы посетили красивые интерьеры дома Бажанова, а главное - увидели целых 5 каминов. Все камины очень красивые, особенно выделяется  камин "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Вольга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Микула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Селянинович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", созданный по эскизам Михаила Врубеля. Удивительно, что камину столько лет, но он так хорошо сохранился, остался на своём историческом месте и является действующим. Ещё в особняке красивая парадная лестница, лепнины на потолках, фризы со сценами из крестьянской жизни в холле.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спасибо нашему экскурсоводу и организаторам этой познавательной экскурсии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Попелюх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Маша, 9А-251</a:t>
            </a:r>
          </a:p>
        </p:txBody>
      </p:sp>
    </p:spTree>
    <p:extLst>
      <p:ext uri="{BB962C8B-B14F-4D97-AF65-F5344CB8AC3E}">
        <p14:creationId xmlns:p14="http://schemas.microsoft.com/office/powerpoint/2010/main" val="3205359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23B1FB6-06E6-4B6F-856B-6F690E214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195" y="371708"/>
            <a:ext cx="11671610" cy="6311590"/>
          </a:xfrm>
        </p:spPr>
        <p:txBody>
          <a:bodyPr>
            <a:normAutofit fontScale="70000" lnSpcReduction="20000"/>
          </a:bodyPr>
          <a:lstStyle/>
          <a:p>
            <a:pPr marL="0" indent="0" algn="l">
              <a:buNone/>
            </a:pPr>
            <a:r>
              <a:rPr lang="ru-RU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Наша группа побывала на замечательной экскурсии в Специализированной центральной детской библиотеке им. А. С. Пушкина по адресу ул. Марата, д. 72. Выражаю огромную благодарность нашему преподавателю по русскому языку и литературе, Ирине Анатольевне Ждахиной и Юлии Геннадиевне Пшеницыной, за организацию этого познавательного похода — было невероятно интересно и полезно.</a:t>
            </a:r>
          </a:p>
          <a:p>
            <a:pPr marL="0" indent="0" algn="l">
              <a:buNone/>
            </a:pPr>
            <a:r>
              <a:rPr lang="ru-RU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находится в знаменитом «Доме Бажанова» — настоящем памятнике архитектуры в стиле модерн начала XX века, где каждая деталь пропитана историей. Особое спасибо нашему экскурсоводу Марине Николаевне за увлекательный рассказ и душевную атмосферу.</a:t>
            </a:r>
          </a:p>
          <a:p>
            <a:pPr marL="0" indent="0" algn="l">
              <a:buNone/>
            </a:pPr>
            <a:r>
              <a:rPr lang="ru-RU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 увидели уникальные интерьеры: старинные итальянские зеркала, изящную мраморную лестницу и фризы «Сельская жизнь» работы скульптора Дитриха. Особенно поразила легенда, связанная с домом: говорят, что световой фонарь на потолке парадной лестницы изначально был не просто лампой, а настоящим аквариумом с живыми рыбами и водорослями — эта волшебная история делает место ещё более загадочным.</a:t>
            </a:r>
          </a:p>
          <a:p>
            <a:pPr marL="0" indent="0" algn="l">
              <a:buNone/>
            </a:pPr>
            <a:r>
              <a:rPr lang="ru-RU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в библиотеке сохранилось целых пять подлинных каминов начала XX века! Самый знаменитый из них — майоликовый камин «</a:t>
            </a:r>
            <a:r>
              <a:rPr lang="ru-RU" sz="3600" b="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Вольга</a:t>
            </a:r>
            <a:r>
              <a:rPr lang="ru-RU" sz="36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Микула», созданный по эскизам Михаила Врубеля. Всем, кто хочет прикоснуться к истории и культуре Петербурга, очень советую посетить эту библиотеку!</a:t>
            </a:r>
            <a:endParaRPr lang="en-US" sz="36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Серкина Ася, 9А-251</a:t>
            </a:r>
            <a:endParaRPr lang="ru-RU" sz="3600" b="0" i="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4832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F530AF1-8E95-451D-B312-B9A5A941D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670" y="365124"/>
            <a:ext cx="7181384" cy="6288437"/>
          </a:xfrm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Побывали на экскурсии в библиотеке им. Пушкина на Марата, 72. Это невероятно интересное место! Очень понравилось, что библиотека находится не в типовом здании, а в настоящем доме Бажанова,  музее и дворце одновременно. Мы увидели главное сокровище библиотеки - майоликовый камин, созданный по эскизам самого Михаила Врубеля. Сохранились шикарные интерьеры. Нам показали множество залов, при этом подробно рассказав про каждый, за что отдельное спасибо сотрудникам библиотеки. Со стороны и не скажешь, что в библиотеке может быть так красиво и таинственно! Спасибо Ждахиной Ирине Анатольевне и Юлии Геннадиевне Пшеницыной за то, что организовали данную экскурсию.</a:t>
            </a:r>
          </a:p>
          <a:p>
            <a:pPr marL="0" indent="0" algn="l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Стася Малых, 9А-251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46DD4A-293C-4A7C-9F73-0E1365E460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22" t="12900" r="32622" b="5324"/>
          <a:stretch/>
        </p:blipFill>
        <p:spPr>
          <a:xfrm>
            <a:off x="7394153" y="313085"/>
            <a:ext cx="4619427" cy="611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74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CA4F4-B772-4811-8976-499B4B70D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0F88E3-0EE5-444F-9C9C-3982993AD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606E11-0D83-4E7C-A5C8-0BED21DC6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37" t="18970" r="26281" b="17581"/>
          <a:stretch/>
        </p:blipFill>
        <p:spPr>
          <a:xfrm>
            <a:off x="1824153" y="231573"/>
            <a:ext cx="8543693" cy="639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12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FDBB4-C87E-4733-8A79-BBF830327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343835" cy="1325563"/>
          </a:xfrm>
        </p:spPr>
        <p:txBody>
          <a:bodyPr>
            <a:normAutofit fontScale="90000"/>
          </a:bodyPr>
          <a:lstStyle/>
          <a:p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Дом для товарищества Бажанова и Чувалдиной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CF233F-9F01-47E0-87A4-E3AD63047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47695" cy="4351338"/>
          </a:xfrm>
        </p:spPr>
        <p:txBody>
          <a:bodyPr/>
          <a:lstStyle/>
          <a:p>
            <a:pPr marL="0" indent="0"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Годы постройки 1907-1909 </a:t>
            </a:r>
          </a:p>
          <a:p>
            <a:pPr marL="0" indent="0"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Заказчик: Товарищество Ф.Г. Бажанова и А.П. Чувалдиной </a:t>
            </a:r>
          </a:p>
          <a:p>
            <a:pPr marL="0" indent="0">
              <a:buNone/>
            </a:pPr>
            <a:r>
              <a:rPr lang="ru-RU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Архитектор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П.Ф. Алёшин</a:t>
            </a:r>
          </a:p>
          <a:p>
            <a:pPr marL="0" indent="0">
              <a:buNone/>
            </a:pPr>
            <a:r>
              <a:rPr lang="ru-RU" sz="32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Инновации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Паровое отопление, вентиляция, кондиционеры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FE9976-87EA-4AE5-9AC7-71036435E2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07" t="18645" r="36707" b="17906"/>
          <a:stretch/>
        </p:blipFill>
        <p:spPr>
          <a:xfrm>
            <a:off x="7315200" y="365125"/>
            <a:ext cx="4624039" cy="620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06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501EC-EA24-4944-8A57-136067A9C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889702" cy="1976631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апартаментов до книгохранилища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CF711C-631A-4F4F-9393-DFC2DED5D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8181"/>
            <a:ext cx="5503127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1934 — основание библиотеки → 1984 — переезд в историческое здание на ул. Марата, 72 → Сегодня — филиал №2 Центральной городской детской библиотеки им. А.С. Пушкина.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493693-5E02-4E97-B5E2-75B58B02FB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05" t="13008" r="32317" b="6342"/>
          <a:stretch/>
        </p:blipFill>
        <p:spPr>
          <a:xfrm>
            <a:off x="6919452" y="0"/>
            <a:ext cx="5272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5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ACA22988-FDFB-4996-A8A2-973B3C727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01" t="31672" r="49300" b="28323"/>
          <a:stretch/>
        </p:blipFill>
        <p:spPr>
          <a:xfrm>
            <a:off x="4314554" y="725187"/>
            <a:ext cx="3545818" cy="4721625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22511C-4AA6-4E73-9EFA-F3513DEB4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34" t="31308" r="49389" b="38371"/>
          <a:stretch/>
        </p:blipFill>
        <p:spPr>
          <a:xfrm>
            <a:off x="635000" y="725187"/>
            <a:ext cx="3537373" cy="47216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EF33AD-2B73-40E3-B8FC-A9479ED6AE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22" t="31151" r="48944" b="28296"/>
          <a:stretch/>
        </p:blipFill>
        <p:spPr>
          <a:xfrm>
            <a:off x="8043892" y="725186"/>
            <a:ext cx="3484378" cy="472162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34836" y="5642120"/>
            <a:ext cx="38090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Constantia" panose="02030602050306030303" pitchFamily="18" charset="0"/>
              </a:rPr>
              <a:t>Интерьер библиотеки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210124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48E06-C370-4E30-9BFE-C64F16834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6332" y="521242"/>
            <a:ext cx="5577468" cy="1325563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Интерьеры дома Бажанова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4EA199-85FD-4D48-A93F-893DFE3B7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6332" y="1907401"/>
            <a:ext cx="5495693" cy="4351338"/>
          </a:xfrm>
        </p:spPr>
        <p:txBody>
          <a:bodyPr/>
          <a:lstStyle/>
          <a:p>
            <a:pPr marL="0" indent="0" algn="l">
              <a:buNone/>
            </a:pPr>
            <a:r>
              <a:rPr lang="ru-RU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</a:t>
            </a: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Стиль «северный модерн».</a:t>
            </a:r>
          </a:p>
          <a:p>
            <a:pPr marL="0" indent="0" algn="l">
              <a:buNone/>
            </a:pPr>
            <a:r>
              <a:rPr lang="ru-RU" b="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Детали: 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Белая мраморная лестница из каррарского мрамора;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Монограммы владельцев дома;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Лепнина и богатая отделка.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C5CD26-6A81-4F53-BE55-2C5E827991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22" t="12683" r="32805" b="4390"/>
          <a:stretch/>
        </p:blipFill>
        <p:spPr>
          <a:xfrm>
            <a:off x="341971" y="339705"/>
            <a:ext cx="4579424" cy="617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121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C8E4C9-2FB3-4D37-A8C3-3C411173A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9FDFF16-FA94-4D50-A95C-A3DE340FD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294" t="31672" r="49037" b="28323"/>
          <a:stretch/>
        </p:blipFill>
        <p:spPr>
          <a:xfrm>
            <a:off x="3908625" y="390727"/>
            <a:ext cx="3726214" cy="5351267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15886C-3DAC-4538-AA39-24C784F705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881" t="37037" r="52106" b="34321"/>
          <a:stretch/>
        </p:blipFill>
        <p:spPr>
          <a:xfrm>
            <a:off x="480906" y="390727"/>
            <a:ext cx="3325707" cy="535126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6C7928-B55C-4548-8E2D-7B75F1C4C7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67" t="30913" r="49167" b="27407"/>
          <a:stretch/>
        </p:blipFill>
        <p:spPr>
          <a:xfrm>
            <a:off x="7719094" y="390727"/>
            <a:ext cx="3918343" cy="53512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67485" y="5920671"/>
            <a:ext cx="3429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Constantia" panose="02030602050306030303" pitchFamily="18" charset="0"/>
              </a:rPr>
              <a:t>Люстра ручной работы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60047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2A331-F090-465F-A434-76230A18C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каминов — 5 шедевров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BBBCAD-5501-43B0-AB68-5D4F5658C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27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здании сохранилось 5 подлинных каминов начала XX века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2AF97D-6317-4FAA-81AA-32A1F3211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22" t="30914" r="49000" b="28000"/>
          <a:stretch/>
        </p:blipFill>
        <p:spPr>
          <a:xfrm>
            <a:off x="927946" y="2113936"/>
            <a:ext cx="3298614" cy="44122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04D959-6D7C-46E2-A9EE-A9F39CD8F6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78" t="31210" r="49000" b="28000"/>
          <a:stretch/>
        </p:blipFill>
        <p:spPr>
          <a:xfrm>
            <a:off x="4446693" y="2122779"/>
            <a:ext cx="3298614" cy="43946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13939A-4DF7-4D9C-8506-4CFD608D0C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44" t="26620" r="40712" b="23853"/>
          <a:stretch/>
        </p:blipFill>
        <p:spPr>
          <a:xfrm>
            <a:off x="7923830" y="2108625"/>
            <a:ext cx="3298614" cy="44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16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DE63D-6EA2-4D65-9D4B-EB9C4BF5F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Камин по эскизу М.А. Врубеля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97BE80-7723-4172-ACA0-EAF637D21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004732" cy="474450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в 1909 году на сюжет былины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Вольга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Микула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Селянинович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 Эскиз М.А. Врубель, исполнение П.К. Ваулин  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Уникально: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Один из пяти сохранившихся в России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врубелевских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каминов, причём единственный действующий (но не используемый с 1960-х)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F67518-6E50-4067-9A24-3CE6E6562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11" t="21333" r="26667" b="24543"/>
          <a:stretch/>
        </p:blipFill>
        <p:spPr>
          <a:xfrm>
            <a:off x="4842933" y="1825625"/>
            <a:ext cx="6878788" cy="448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07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A8C531-C098-4BC7-8CD6-BECA78311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9457987-273D-4636-989C-668B7A666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203" t="38209" r="50663" b="27857"/>
          <a:stretch/>
        </p:blipFill>
        <p:spPr>
          <a:xfrm>
            <a:off x="6615691" y="365125"/>
            <a:ext cx="3937133" cy="5316584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4D82F0-B154-4832-8427-CFE51BA3B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11" t="31210" r="48833" b="27506"/>
          <a:stretch/>
        </p:blipFill>
        <p:spPr>
          <a:xfrm>
            <a:off x="1373518" y="365125"/>
            <a:ext cx="4019235" cy="531658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36906" y="5902901"/>
            <a:ext cx="55473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Constantia" panose="02030602050306030303" pitchFamily="18" charset="0"/>
              </a:rPr>
              <a:t>Плитка, обрамляющая камин Врубеля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420869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767</Words>
  <Application>Microsoft Office PowerPoint</Application>
  <PresentationFormat>Широкоэкранный</PresentationFormat>
  <Paragraphs>48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Constantia</vt:lpstr>
      <vt:lpstr>Times New Roman</vt:lpstr>
      <vt:lpstr>Тема Office</vt:lpstr>
      <vt:lpstr>Посещение детской библиотеки им. А. С. Пушкина</vt:lpstr>
      <vt:lpstr>Дом для товарищества Бажанова и Чувалдиной</vt:lpstr>
      <vt:lpstr>От апартаментов до книгохранилища</vt:lpstr>
      <vt:lpstr>Презентация PowerPoint</vt:lpstr>
      <vt:lpstr>Интерьеры дома Бажанова</vt:lpstr>
      <vt:lpstr>Презентация PowerPoint</vt:lpstr>
      <vt:lpstr>5 каминов — 5 шедевров</vt:lpstr>
      <vt:lpstr>Камин по эскизу М.А. Врубеля</vt:lpstr>
      <vt:lpstr>Презентация PowerPoint</vt:lpstr>
      <vt:lpstr>Загадки и великие имена</vt:lpstr>
      <vt:lpstr>Презентация PowerPoint</vt:lpstr>
      <vt:lpstr>Место, где живёт культура</vt:lpstr>
      <vt:lpstr>Презентация PowerPoint</vt:lpstr>
      <vt:lpstr>Наши отзывы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anastassia.serkina@outlook.com</dc:creator>
  <cp:lastModifiedBy>ws lib-01</cp:lastModifiedBy>
  <cp:revision>19</cp:revision>
  <dcterms:created xsi:type="dcterms:W3CDTF">2026-04-28T18:04:05Z</dcterms:created>
  <dcterms:modified xsi:type="dcterms:W3CDTF">2026-05-25T12:08:08Z</dcterms:modified>
</cp:coreProperties>
</file>